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7" r:id="rId2"/>
    <p:sldId id="278" r:id="rId3"/>
    <p:sldId id="274" r:id="rId4"/>
    <p:sldId id="276" r:id="rId5"/>
    <p:sldId id="275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E94DB9-6E65-F726-6421-C6C986C7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B9E72E-DA48-2C8A-721B-D3D20D8F2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07CEE35-F447-2093-8447-72B7692DFF5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E0893CA-A7CE-40BE-3B01-C00945C6E17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0367B96-295E-C4D4-0D7D-D91ECE8169BA}"/>
                </a:ext>
              </a:extLst>
            </p:cNvPr>
            <p:cNvSpPr txBox="1"/>
            <p:nvPr/>
          </p:nvSpPr>
          <p:spPr>
            <a:xfrm>
              <a:off x="2023836" y="2313943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calcule en ligne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853B290-376A-97FD-7157-2EC38FCFE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772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42B7C-1E64-9B8D-338D-98362BA76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9B5C7E-09AC-D358-E299-0CD0D235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7A9AD9-3270-8B17-2BF9-BBCFA8CEC4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5D9448D-2131-C207-45EC-7A092A09C0D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F696031-0097-E086-4F1C-F1A498FBCDB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B2B0597-BE26-90E5-1E32-D02D0A381472}"/>
                </a:ext>
              </a:extLst>
            </p:cNvPr>
            <p:cNvSpPr txBox="1"/>
            <p:nvPr/>
          </p:nvSpPr>
          <p:spPr>
            <a:xfrm>
              <a:off x="1878557" y="3219798"/>
              <a:ext cx="5016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 : CE1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7ADB3A8-F63D-E7F3-1D92-23EE48D11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7437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25921E17-F9B6-8B70-BDA6-0938238583FA}"/>
              </a:ext>
            </a:extLst>
          </p:cNvPr>
          <p:cNvSpPr txBox="1">
            <a:spLocks/>
          </p:cNvSpPr>
          <p:nvPr/>
        </p:nvSpPr>
        <p:spPr>
          <a:xfrm>
            <a:off x="8102930" y="6490150"/>
            <a:ext cx="1041069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Exemple</a:t>
            </a:r>
            <a:endParaRPr lang="fr-FR" dirty="0"/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>
            <a:off x="2204851" y="3252056"/>
            <a:ext cx="3064719" cy="129258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235 + 156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671BEFB-C782-542C-F75A-F89F01FBE150}"/>
              </a:ext>
            </a:extLst>
          </p:cNvPr>
          <p:cNvGrpSpPr/>
          <p:nvPr/>
        </p:nvGrpSpPr>
        <p:grpSpPr>
          <a:xfrm flipV="1">
            <a:off x="2357663" y="1787781"/>
            <a:ext cx="1560950" cy="864789"/>
            <a:chOff x="6008243" y="4960698"/>
            <a:chExt cx="1499958" cy="761166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B03FFBA-D029-6558-47CD-65A0558AAB8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2244675-630E-ABF5-AD52-292B51803BD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1391393" y="2481741"/>
            <a:ext cx="3521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200+30+5 +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6BA965F-E316-D2C3-7664-A0DEE7147542}"/>
              </a:ext>
            </a:extLst>
          </p:cNvPr>
          <p:cNvSpPr txBox="1"/>
          <p:nvPr/>
        </p:nvSpPr>
        <p:spPr>
          <a:xfrm>
            <a:off x="2794803" y="4501649"/>
            <a:ext cx="215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300 +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3376390" cy="1292584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D8D99E2-BE88-8D2C-9E8D-7ED2D82860EF}"/>
              </a:ext>
            </a:extLst>
          </p:cNvPr>
          <p:cNvSpPr txBox="1"/>
          <p:nvPr/>
        </p:nvSpPr>
        <p:spPr>
          <a:xfrm>
            <a:off x="4378363" y="4501649"/>
            <a:ext cx="380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80 +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B6E472A4-3ADF-F658-C373-77153332EE79}"/>
              </a:ext>
            </a:extLst>
          </p:cNvPr>
          <p:cNvGrpSpPr/>
          <p:nvPr/>
        </p:nvGrpSpPr>
        <p:grpSpPr>
          <a:xfrm>
            <a:off x="4284114" y="3208021"/>
            <a:ext cx="3376390" cy="1292584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A7A7A2C5-C420-D40E-D161-D451A23AB5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74D98FE-7388-6A11-BBB3-6AB91077C9B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0B387714-A475-D6FD-E882-8AB5C1580BD1}"/>
              </a:ext>
            </a:extLst>
          </p:cNvPr>
          <p:cNvSpPr txBox="1"/>
          <p:nvPr/>
        </p:nvSpPr>
        <p:spPr>
          <a:xfrm>
            <a:off x="5666316" y="4521174"/>
            <a:ext cx="96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11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729201" y="2493120"/>
            <a:ext cx="323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 +50+6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BB94519-BC6E-32B8-DC13-7B34D7675C1A}"/>
              </a:ext>
            </a:extLst>
          </p:cNvPr>
          <p:cNvGrpSpPr/>
          <p:nvPr/>
        </p:nvGrpSpPr>
        <p:grpSpPr>
          <a:xfrm>
            <a:off x="3678964" y="5289389"/>
            <a:ext cx="1940228" cy="761757"/>
            <a:chOff x="6008243" y="4960698"/>
            <a:chExt cx="1499958" cy="761166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CA0B234-2F89-E02D-5778-96D92744626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FA1D3B3-0380-694A-8653-CB6E68A1B59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6A6EA860-FBD2-7FB2-6ED5-1408D60B02FA}"/>
              </a:ext>
            </a:extLst>
          </p:cNvPr>
          <p:cNvSpPr txBox="1"/>
          <p:nvPr/>
        </p:nvSpPr>
        <p:spPr>
          <a:xfrm>
            <a:off x="4005750" y="5916600"/>
            <a:ext cx="169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391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9" grpId="0"/>
      <p:bldP spid="43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347 + 126</a:t>
            </a:r>
          </a:p>
        </p:txBody>
      </p:sp>
    </p:spTree>
    <p:extLst>
      <p:ext uri="{BB962C8B-B14F-4D97-AF65-F5344CB8AC3E}">
        <p14:creationId xmlns:p14="http://schemas.microsoft.com/office/powerpoint/2010/main" val="86790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>
            <a:off x="2204851" y="3252056"/>
            <a:ext cx="3064719" cy="129258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347 + 126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671BEFB-C782-542C-F75A-F89F01FBE150}"/>
              </a:ext>
            </a:extLst>
          </p:cNvPr>
          <p:cNvGrpSpPr/>
          <p:nvPr/>
        </p:nvGrpSpPr>
        <p:grpSpPr>
          <a:xfrm flipV="1">
            <a:off x="2357663" y="1787781"/>
            <a:ext cx="1560950" cy="864789"/>
            <a:chOff x="6008243" y="4960698"/>
            <a:chExt cx="1499958" cy="761166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B03FFBA-D029-6558-47CD-65A0558AAB8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2244675-630E-ABF5-AD52-292B51803BD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1391393" y="2481741"/>
            <a:ext cx="3521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300+40+7 +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6BA965F-E316-D2C3-7664-A0DEE7147542}"/>
              </a:ext>
            </a:extLst>
          </p:cNvPr>
          <p:cNvSpPr txBox="1"/>
          <p:nvPr/>
        </p:nvSpPr>
        <p:spPr>
          <a:xfrm>
            <a:off x="2794803" y="4501649"/>
            <a:ext cx="215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400 +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3376390" cy="1292584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D8D99E2-BE88-8D2C-9E8D-7ED2D82860EF}"/>
              </a:ext>
            </a:extLst>
          </p:cNvPr>
          <p:cNvSpPr txBox="1"/>
          <p:nvPr/>
        </p:nvSpPr>
        <p:spPr>
          <a:xfrm>
            <a:off x="4378363" y="4501649"/>
            <a:ext cx="380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60 +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B6E472A4-3ADF-F658-C373-77153332EE79}"/>
              </a:ext>
            </a:extLst>
          </p:cNvPr>
          <p:cNvGrpSpPr/>
          <p:nvPr/>
        </p:nvGrpSpPr>
        <p:grpSpPr>
          <a:xfrm>
            <a:off x="4284114" y="3208021"/>
            <a:ext cx="3376390" cy="1292584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A7A7A2C5-C420-D40E-D161-D451A23AB5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74D98FE-7388-6A11-BBB3-6AB91077C9B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0B387714-A475-D6FD-E882-8AB5C1580BD1}"/>
              </a:ext>
            </a:extLst>
          </p:cNvPr>
          <p:cNvSpPr txBox="1"/>
          <p:nvPr/>
        </p:nvSpPr>
        <p:spPr>
          <a:xfrm>
            <a:off x="5666316" y="4521174"/>
            <a:ext cx="96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13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729201" y="2493120"/>
            <a:ext cx="323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 +20+6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BB94519-BC6E-32B8-DC13-7B34D7675C1A}"/>
              </a:ext>
            </a:extLst>
          </p:cNvPr>
          <p:cNvGrpSpPr/>
          <p:nvPr/>
        </p:nvGrpSpPr>
        <p:grpSpPr>
          <a:xfrm>
            <a:off x="3678964" y="5289389"/>
            <a:ext cx="1940228" cy="761757"/>
            <a:chOff x="6008243" y="4960698"/>
            <a:chExt cx="1499958" cy="761166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CA0B234-2F89-E02D-5778-96D92744626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FA1D3B3-0380-694A-8653-CB6E68A1B59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6A6EA860-FBD2-7FB2-6ED5-1408D60B02FA}"/>
              </a:ext>
            </a:extLst>
          </p:cNvPr>
          <p:cNvSpPr txBox="1"/>
          <p:nvPr/>
        </p:nvSpPr>
        <p:spPr>
          <a:xfrm>
            <a:off x="4005750" y="5916600"/>
            <a:ext cx="169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473</a:t>
            </a:r>
          </a:p>
        </p:txBody>
      </p:sp>
    </p:spTree>
    <p:extLst>
      <p:ext uri="{BB962C8B-B14F-4D97-AF65-F5344CB8AC3E}">
        <p14:creationId xmlns:p14="http://schemas.microsoft.com/office/powerpoint/2010/main" val="323058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9" grpId="0"/>
      <p:bldP spid="43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4716C-DA83-FBEF-15C3-559CE5D5C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6FC3F-843B-3A22-D5A1-86A5DC658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77600A-5153-CFF0-43C5-89D9CFEC71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D5E7F05-C923-8314-526A-4B9267438D3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4CBFB96-4014-6E34-A8A9-347A423A2BD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3A0C247-2149-6721-1BF0-11FFB454E4C3}"/>
                </a:ext>
              </a:extLst>
            </p:cNvPr>
            <p:cNvSpPr txBox="1"/>
            <p:nvPr/>
          </p:nvSpPr>
          <p:spPr>
            <a:xfrm>
              <a:off x="1878557" y="3219798"/>
              <a:ext cx="5016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</a:t>
              </a: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 CE2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ED05F3D-B968-F37B-B32A-D45A6541E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089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25921E17-F9B6-8B70-BDA6-0938238583FA}"/>
              </a:ext>
            </a:extLst>
          </p:cNvPr>
          <p:cNvSpPr txBox="1">
            <a:spLocks/>
          </p:cNvSpPr>
          <p:nvPr/>
        </p:nvSpPr>
        <p:spPr>
          <a:xfrm>
            <a:off x="8102930" y="6490150"/>
            <a:ext cx="1041069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 flipV="1">
            <a:off x="5479929" y="3094214"/>
            <a:ext cx="1312757" cy="92599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275 − 124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3005774" y="2377460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275−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1673873" cy="622742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452523" y="2377460"/>
            <a:ext cx="2838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100 −24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A94F147-4124-71B6-FBF8-76FA0A0F0E8B}"/>
              </a:ext>
            </a:extLst>
          </p:cNvPr>
          <p:cNvSpPr txBox="1"/>
          <p:nvPr/>
        </p:nvSpPr>
        <p:spPr>
          <a:xfrm>
            <a:off x="3780766" y="3745305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175−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B604BDB-3A50-6C51-3417-64BEFD9DE1E4}"/>
              </a:ext>
            </a:extLst>
          </p:cNvPr>
          <p:cNvSpPr txBox="1"/>
          <p:nvPr/>
        </p:nvSpPr>
        <p:spPr>
          <a:xfrm>
            <a:off x="5192365" y="3775185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20 −4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E154751-8196-40B9-24CD-48A0201FAED7}"/>
              </a:ext>
            </a:extLst>
          </p:cNvPr>
          <p:cNvGrpSpPr/>
          <p:nvPr/>
        </p:nvGrpSpPr>
        <p:grpSpPr>
          <a:xfrm>
            <a:off x="4132319" y="4514903"/>
            <a:ext cx="1673873" cy="622742"/>
            <a:chOff x="6008243" y="4960698"/>
            <a:chExt cx="1499958" cy="76116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82F3E2C6-FE38-76AD-ABEC-7233F15DA1D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D481AD0-CF05-E67C-1B1F-1F4B68B1B33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CBDFD2EE-1DA2-0681-E92B-B42F3A52B663}"/>
              </a:ext>
            </a:extLst>
          </p:cNvPr>
          <p:cNvSpPr txBox="1"/>
          <p:nvPr/>
        </p:nvSpPr>
        <p:spPr>
          <a:xfrm>
            <a:off x="4572000" y="5053232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155−4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09061E-0C17-7481-CF52-4895EE035D41}"/>
              </a:ext>
            </a:extLst>
          </p:cNvPr>
          <p:cNvSpPr txBox="1"/>
          <p:nvPr/>
        </p:nvSpPr>
        <p:spPr>
          <a:xfrm>
            <a:off x="4879151" y="5976562"/>
            <a:ext cx="155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151</a:t>
            </a:r>
          </a:p>
        </p:txBody>
      </p:sp>
    </p:spTree>
    <p:extLst>
      <p:ext uri="{BB962C8B-B14F-4D97-AF65-F5344CB8AC3E}">
        <p14:creationId xmlns:p14="http://schemas.microsoft.com/office/powerpoint/2010/main" val="397347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3" grpId="0"/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347 − 235</a:t>
            </a:r>
          </a:p>
        </p:txBody>
      </p:sp>
    </p:spTree>
    <p:extLst>
      <p:ext uri="{BB962C8B-B14F-4D97-AF65-F5344CB8AC3E}">
        <p14:creationId xmlns:p14="http://schemas.microsoft.com/office/powerpoint/2010/main" val="293964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 flipV="1">
            <a:off x="5479929" y="3094214"/>
            <a:ext cx="1312757" cy="92599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647 − 235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3005774" y="2377460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647−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1673873" cy="622742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452523" y="2377460"/>
            <a:ext cx="2838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200 −35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A94F147-4124-71B6-FBF8-76FA0A0F0E8B}"/>
              </a:ext>
            </a:extLst>
          </p:cNvPr>
          <p:cNvSpPr txBox="1"/>
          <p:nvPr/>
        </p:nvSpPr>
        <p:spPr>
          <a:xfrm>
            <a:off x="3780766" y="3745305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447−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B604BDB-3A50-6C51-3417-64BEFD9DE1E4}"/>
              </a:ext>
            </a:extLst>
          </p:cNvPr>
          <p:cNvSpPr txBox="1"/>
          <p:nvPr/>
        </p:nvSpPr>
        <p:spPr>
          <a:xfrm>
            <a:off x="5192365" y="3775185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30 −5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E154751-8196-40B9-24CD-48A0201FAED7}"/>
              </a:ext>
            </a:extLst>
          </p:cNvPr>
          <p:cNvGrpSpPr/>
          <p:nvPr/>
        </p:nvGrpSpPr>
        <p:grpSpPr>
          <a:xfrm>
            <a:off x="4132319" y="4514903"/>
            <a:ext cx="1673873" cy="622742"/>
            <a:chOff x="6008243" y="4960698"/>
            <a:chExt cx="1499958" cy="76116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82F3E2C6-FE38-76AD-ABEC-7233F15DA1D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D481AD0-CF05-E67C-1B1F-1F4B68B1B33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CBDFD2EE-1DA2-0681-E92B-B42F3A52B663}"/>
              </a:ext>
            </a:extLst>
          </p:cNvPr>
          <p:cNvSpPr txBox="1"/>
          <p:nvPr/>
        </p:nvSpPr>
        <p:spPr>
          <a:xfrm>
            <a:off x="4572000" y="5053232"/>
            <a:ext cx="19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417−5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09061E-0C17-7481-CF52-4895EE035D41}"/>
              </a:ext>
            </a:extLst>
          </p:cNvPr>
          <p:cNvSpPr txBox="1"/>
          <p:nvPr/>
        </p:nvSpPr>
        <p:spPr>
          <a:xfrm>
            <a:off x="4879151" y="5976562"/>
            <a:ext cx="155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412</a:t>
            </a:r>
            <a:endParaRPr kumimoji="0" lang="fr-FR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26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3" grpId="0"/>
      <p:bldP spid="4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345</TotalTime>
  <Words>94</Words>
  <Application>Microsoft Office PowerPoint</Application>
  <PresentationFormat>Affichage à l'écran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Observe.</vt:lpstr>
      <vt:lpstr>Calcule.</vt:lpstr>
      <vt:lpstr>Correction</vt:lpstr>
      <vt:lpstr>Présentation PowerPoint</vt:lpstr>
      <vt:lpstr>Observe.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47</cp:revision>
  <dcterms:created xsi:type="dcterms:W3CDTF">2023-02-07T14:55:57Z</dcterms:created>
  <dcterms:modified xsi:type="dcterms:W3CDTF">2026-02-20T09:59:21Z</dcterms:modified>
</cp:coreProperties>
</file>